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/>
    <p:restoredTop sz="93987"/>
  </p:normalViewPr>
  <p:slideViewPr>
    <p:cSldViewPr snapToGrid="0" snapToObjects="1">
      <p:cViewPr varScale="1">
        <p:scale>
          <a:sx n="54" d="100"/>
          <a:sy n="54" d="100"/>
        </p:scale>
        <p:origin x="208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79167-CC56-9448-98EC-1864E45A2B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82DEE-1311-4348-BB13-5FC9CE8F02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42CFF-522B-FA4F-8684-F864C078D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2CA92-A151-024F-BF6D-6A3230C3E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0ADAD-42E9-AD4C-B67D-00B63B431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801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DCCD8-0941-6941-A5E7-D79D11FB5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5821CA-1B4A-1549-B0DF-C120EEAD6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1012A-A522-4D49-90F1-4FFFF6814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C4609-EBDD-7A4C-8E1A-3065CA719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B2652-8BB5-4E41-9F95-5AE220BE7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43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22D709-7247-684D-8196-522B37A1AE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5757DA-374D-6B49-AD97-A0F81535E6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7385E-60E0-5E49-A6C6-85F8824AF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C5D4F-D176-1644-964E-889F6A7AC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29B0E-6490-FC4A-A54F-73DE06343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39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293C5-8E07-5D41-918B-BD9B63869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BCE95-498B-C549-815C-59011CB70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FBB7F-DE6E-1440-A1BF-6801D089B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0B2C6-E5A5-F746-851E-F8380DCFD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CF88A-2406-134F-B2AD-83B9EE570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50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4F1BB-DF24-5F43-80DC-BDBD22259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8229A-4052-774F-A7F8-099C5A5EBE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5E784-DBA9-294F-9579-8155F5090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8BAE4-3958-DA4E-9A72-4DEBE48FB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2ED2A-7134-4240-AB5C-C3BC12A90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4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CF250-0C71-514E-850B-AA576A496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64F5A-724E-074E-8848-933720AA70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B8AA9-5D39-F04A-A03C-B73ABE91C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26250-BE82-6744-88EA-98961C470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EB03B-CABB-6C4F-952F-C577AD5B6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DD62F-BE4E-1047-8AD0-32BCF6330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33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97FA2-D8D4-2247-92F0-E2B578146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714984-AE0A-5046-9E93-821EF34B9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2210B-0441-6F4F-A864-121AA068CF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7755D2-08DD-BC49-AADB-2F0857069D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89624D-6A88-9C48-BDE4-01036BA3A0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CCB66F-48BF-4742-9ABF-8FC3E1A0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A208CF-36EA-2546-8FC7-2D1CB06B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BDCEEB-525C-C34F-B2AD-01CAAE6B8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905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90AC1-16E1-1840-BA51-8734B737D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D8FC34-BE49-D145-93F0-AF06D6E44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B6438-FD8B-3F43-9E0F-92AAE496C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114B3-B4E9-0A4A-9520-A8B6DF1E8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507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9DA575-43A8-AE4E-BAB4-90699F362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DF4B97-C616-BB4A-91D0-15D3BD8C9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C79AD-76DA-C04C-B211-B55459B1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35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482B5-A2BE-E448-92A3-785951396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0937D-BF96-5340-B745-6DC0A45F1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5B94F7-D0E0-7D48-8F75-0674ECD8F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517E2B-0E95-F648-90EB-E1D1E5DD9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4E646-A48B-5B41-B2A6-A1FE5C7FA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408BC4-0CB7-B640-8A55-484D1F149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49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9F3C9-EC6A-7C42-9BD8-C8C8CECC0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1B4EB0-35E7-C541-A034-535FE62F50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C489AE-8ACF-784A-A31C-3E9E4F0AB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A42748-301D-9140-8D95-93AD6D04E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60197-7C1D-3B4F-95F5-75C71E9E7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C50D05-0CCF-6F49-99B0-30D105E74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24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A0E99A-95A3-0D47-9816-160358D04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E8DCCB-33C3-964B-B02B-CC72EA1B8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4711E-7E55-0D4D-B828-61E74E2C97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858C16-4C33-5B4A-88F3-4F512B905CA0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BE1C5-2285-1341-91F4-7D3533EB62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A3DB7-A5A9-5249-98E1-D299E7906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D1C0B-E587-2C4E-A67C-4A240520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779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5B6706-C59D-3247-B683-05A004BAA74B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rcRect l="4382" t="13683" r="24261" b="19649"/>
          <a:stretch/>
        </p:blipFill>
        <p:spPr>
          <a:xfrm>
            <a:off x="5019343" y="938463"/>
            <a:ext cx="2743200" cy="457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D809E6-EB6F-C249-B4AB-8790188B1A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57" t="13683" r="16501" b="19650"/>
          <a:stretch/>
        </p:blipFill>
        <p:spPr>
          <a:xfrm>
            <a:off x="7762543" y="938463"/>
            <a:ext cx="2743200" cy="45719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4A070A-FA91-E742-9550-D984AA5A5E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53" t="13684" r="20856" b="19648"/>
          <a:stretch/>
        </p:blipFill>
        <p:spPr>
          <a:xfrm>
            <a:off x="2276142" y="938463"/>
            <a:ext cx="274320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644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2019-02-28T22:05:18Z</dcterms:created>
  <dcterms:modified xsi:type="dcterms:W3CDTF">2019-02-28T22:17:11Z</dcterms:modified>
</cp:coreProperties>
</file>

<file path=docProps/thumbnail.jpeg>
</file>